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5" r:id="rId2"/>
  </p:sldMasterIdLst>
  <p:notesMasterIdLst>
    <p:notesMasterId r:id="rId29"/>
  </p:notesMasterIdLst>
  <p:handoutMasterIdLst>
    <p:handoutMasterId r:id="rId30"/>
  </p:handoutMasterIdLst>
  <p:sldIdLst>
    <p:sldId id="589" r:id="rId3"/>
    <p:sldId id="613" r:id="rId4"/>
    <p:sldId id="611" r:id="rId5"/>
    <p:sldId id="632" r:id="rId6"/>
    <p:sldId id="618" r:id="rId7"/>
    <p:sldId id="617" r:id="rId8"/>
    <p:sldId id="654" r:id="rId9"/>
    <p:sldId id="658" r:id="rId10"/>
    <p:sldId id="659" r:id="rId11"/>
    <p:sldId id="660" r:id="rId12"/>
    <p:sldId id="633" r:id="rId13"/>
    <p:sldId id="647" r:id="rId14"/>
    <p:sldId id="646" r:id="rId15"/>
    <p:sldId id="616" r:id="rId16"/>
    <p:sldId id="627" r:id="rId17"/>
    <p:sldId id="662" r:id="rId18"/>
    <p:sldId id="663" r:id="rId19"/>
    <p:sldId id="664" r:id="rId20"/>
    <p:sldId id="665" r:id="rId21"/>
    <p:sldId id="650" r:id="rId22"/>
    <p:sldId id="666" r:id="rId23"/>
    <p:sldId id="651" r:id="rId24"/>
    <p:sldId id="667" r:id="rId25"/>
    <p:sldId id="624" r:id="rId26"/>
    <p:sldId id="668" r:id="rId27"/>
    <p:sldId id="625" r:id="rId28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D"/>
    <a:srgbClr val="B9B9B9"/>
    <a:srgbClr val="979797"/>
    <a:srgbClr val="585858"/>
    <a:srgbClr val="646464"/>
    <a:srgbClr val="D1D1D1"/>
    <a:srgbClr val="262626"/>
    <a:srgbClr val="C2C2C2"/>
    <a:srgbClr val="D0A4A5"/>
    <a:srgbClr val="DAB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559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79" y="30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D1D1D1">
                  <a:alpha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BF-4DA4-A70D-3F97B264E832}"/>
              </c:ext>
            </c:extLst>
          </c:dPt>
          <c:dPt>
            <c:idx val="1"/>
            <c:bubble3D val="0"/>
            <c:spPr>
              <a:solidFill>
                <a:srgbClr val="979797">
                  <a:alpha val="91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BF-4DA4-A70D-3F97B264E832}"/>
              </c:ext>
            </c:extLst>
          </c:dPt>
          <c:dPt>
            <c:idx val="2"/>
            <c:bubble3D val="0"/>
            <c:spPr>
              <a:solidFill>
                <a:srgbClr val="262626">
                  <a:alpha val="66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BF-4DA4-A70D-3F97B264E832}"/>
              </c:ext>
            </c:extLst>
          </c:dPt>
          <c:dPt>
            <c:idx val="3"/>
            <c:bubble3D val="0"/>
            <c:spPr>
              <a:solidFill>
                <a:srgbClr val="D1D1D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BF-4DA4-A70D-3F97B264E83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BF-4DA4-A70D-3F97B264E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131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FCF797E-0F98-4FBF-B001-2F886ADDD41F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DCD27B4-F875-477E-9EE1-9D4B0D199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12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8356" y="3870544"/>
            <a:ext cx="6538587" cy="298745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73633" y="1798399"/>
            <a:ext cx="2411609" cy="353084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72226" y="1798399"/>
            <a:ext cx="2411609" cy="35308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70821" y="1798399"/>
            <a:ext cx="2411609" cy="35308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69414" y="1798399"/>
            <a:ext cx="2411609" cy="353084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7BF4A51-10B2-433A-ADB8-406F392DA89E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C253F59-1630-4D8F-A124-436A6BF89A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56929" y="0"/>
            <a:ext cx="4802420" cy="6858000"/>
          </a:xfrm>
          <a:prstGeom prst="rect">
            <a:avLst/>
          </a:prstGeom>
        </p:spPr>
      </p:pic>
      <p:pic>
        <p:nvPicPr>
          <p:cNvPr id="2" name="Picture Placeholder 1" descr="4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4745355" y="872490"/>
            <a:ext cx="6973570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PAGE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FA4DB6-3A8A-4775-B266-177A6838C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90" y="1825625"/>
            <a:ext cx="9254357" cy="43513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flipV="1">
            <a:off x="1693584" y="1871869"/>
            <a:ext cx="1146315" cy="114631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007" y="1674668"/>
            <a:ext cx="3623470" cy="119199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 flipV="1">
            <a:off x="2732086" y="3894988"/>
            <a:ext cx="1146315" cy="114631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92874" y="3603172"/>
            <a:ext cx="3623470" cy="119199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27471" y="4271797"/>
            <a:ext cx="6437124" cy="1852298"/>
            <a:chOff x="6995864" y="2048210"/>
            <a:chExt cx="6437124" cy="1852298"/>
          </a:xfrm>
        </p:grpSpPr>
        <p:sp>
          <p:nvSpPr>
            <p:cNvPr id="11" name="文本框 10"/>
            <p:cNvSpPr txBox="1"/>
            <p:nvPr/>
          </p:nvSpPr>
          <p:spPr>
            <a:xfrm>
              <a:off x="7017737" y="2048210"/>
              <a:ext cx="269964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prstClr val="black">
                      <a:lumMod val="85000"/>
                      <a:lumOff val="15000"/>
                    </a:prstClr>
                  </a:solidFill>
                  <a:cs typeface="+mn-ea"/>
                  <a:sym typeface="+mn-lt"/>
                </a:rPr>
                <a:t>LATEST NEWS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995864" y="2562563"/>
              <a:ext cx="6437124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Latest news from the scrapped websites will be show on our landing and home page (after user login ) each time page load 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380105" y="1350010"/>
            <a:ext cx="6529070" cy="2252763"/>
            <a:chOff x="6834857" y="1693245"/>
            <a:chExt cx="6529003" cy="1966119"/>
          </a:xfrm>
        </p:grpSpPr>
        <p:sp>
          <p:nvSpPr>
            <p:cNvPr id="14" name="文本框 13"/>
            <p:cNvSpPr txBox="1"/>
            <p:nvPr/>
          </p:nvSpPr>
          <p:spPr>
            <a:xfrm>
              <a:off x="6834857" y="1693245"/>
              <a:ext cx="2699641" cy="831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prstClr val="black">
                      <a:lumMod val="85000"/>
                      <a:lumOff val="15000"/>
                    </a:prstClr>
                  </a:solidFill>
                  <a:cs typeface="+mn-ea"/>
                  <a:sym typeface="+mn-lt"/>
                </a:rPr>
                <a:t>SEARCH NEWS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95230" y="2854663"/>
              <a:ext cx="6368630" cy="804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 User can search authentic and valid news by simplying entering keywords related to that specific news in search bar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latest_new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4940" y="35560"/>
            <a:ext cx="12767310" cy="707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240DAB-EC81-4B9F-A3F7-0EB8DAEF0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7" y="1825625"/>
            <a:ext cx="9348950" cy="43513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22" y="3541133"/>
            <a:ext cx="7073159" cy="5943617"/>
          </a:xfrm>
          <a:prstGeom prst="rect">
            <a:avLst/>
          </a:prstGeom>
        </p:spPr>
      </p:pic>
      <p:sp>
        <p:nvSpPr>
          <p:cNvPr id="14" name="Rounded Rectangle 7"/>
          <p:cNvSpPr/>
          <p:nvPr/>
        </p:nvSpPr>
        <p:spPr>
          <a:xfrm>
            <a:off x="2371070" y="819290"/>
            <a:ext cx="624000" cy="624000"/>
          </a:xfrm>
          <a:prstGeom prst="ellipse">
            <a:avLst/>
          </a:prstGeom>
          <a:solidFill>
            <a:srgbClr val="97979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en-US" sz="2135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Rounded Rectangle 11"/>
          <p:cNvSpPr/>
          <p:nvPr/>
        </p:nvSpPr>
        <p:spPr>
          <a:xfrm>
            <a:off x="5334898" y="516395"/>
            <a:ext cx="624000" cy="624000"/>
          </a:xfrm>
          <a:prstGeom prst="ellipse">
            <a:avLst/>
          </a:prstGeom>
          <a:solidFill>
            <a:srgbClr val="97979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en-US" sz="2135" kern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6" name="Group 14"/>
          <p:cNvGrpSpPr/>
          <p:nvPr/>
        </p:nvGrpSpPr>
        <p:grpSpPr>
          <a:xfrm>
            <a:off x="2521992" y="1068976"/>
            <a:ext cx="445347" cy="242589"/>
            <a:chOff x="6750050" y="3321051"/>
            <a:chExt cx="195263" cy="106363"/>
          </a:xfrm>
          <a:solidFill>
            <a:sysClr val="window" lastClr="FFFFFF"/>
          </a:solidFill>
        </p:grpSpPr>
        <p:sp>
          <p:nvSpPr>
            <p:cNvPr id="17" name="Freeform 30"/>
            <p:cNvSpPr>
              <a:spLocks noEditPoints="1"/>
            </p:cNvSpPr>
            <p:nvPr/>
          </p:nvSpPr>
          <p:spPr bwMode="auto">
            <a:xfrm>
              <a:off x="6750050" y="3321051"/>
              <a:ext cx="141288" cy="106363"/>
            </a:xfrm>
            <a:custGeom>
              <a:avLst/>
              <a:gdLst>
                <a:gd name="T0" fmla="*/ 26 w 87"/>
                <a:gd name="T1" fmla="*/ 23 h 65"/>
                <a:gd name="T2" fmla="*/ 26 w 87"/>
                <a:gd name="T3" fmla="*/ 33 h 65"/>
                <a:gd name="T4" fmla="*/ 8 w 87"/>
                <a:gd name="T5" fmla="*/ 17 h 65"/>
                <a:gd name="T6" fmla="*/ 8 w 87"/>
                <a:gd name="T7" fmla="*/ 0 h 65"/>
                <a:gd name="T8" fmla="*/ 0 w 87"/>
                <a:gd name="T9" fmla="*/ 0 h 65"/>
                <a:gd name="T10" fmla="*/ 0 w 87"/>
                <a:gd name="T11" fmla="*/ 17 h 65"/>
                <a:gd name="T12" fmla="*/ 26 w 87"/>
                <a:gd name="T13" fmla="*/ 42 h 65"/>
                <a:gd name="T14" fmla="*/ 26 w 87"/>
                <a:gd name="T15" fmla="*/ 42 h 65"/>
                <a:gd name="T16" fmla="*/ 26 w 87"/>
                <a:gd name="T17" fmla="*/ 49 h 65"/>
                <a:gd name="T18" fmla="*/ 41 w 87"/>
                <a:gd name="T19" fmla="*/ 65 h 65"/>
                <a:gd name="T20" fmla="*/ 87 w 87"/>
                <a:gd name="T21" fmla="*/ 65 h 65"/>
                <a:gd name="T22" fmla="*/ 87 w 87"/>
                <a:gd name="T23" fmla="*/ 9 h 65"/>
                <a:gd name="T24" fmla="*/ 41 w 87"/>
                <a:gd name="T25" fmla="*/ 9 h 65"/>
                <a:gd name="T26" fmla="*/ 26 w 87"/>
                <a:gd name="T27" fmla="*/ 23 h 65"/>
                <a:gd name="T28" fmla="*/ 73 w 87"/>
                <a:gd name="T29" fmla="*/ 19 h 65"/>
                <a:gd name="T30" fmla="*/ 80 w 87"/>
                <a:gd name="T31" fmla="*/ 19 h 65"/>
                <a:gd name="T32" fmla="*/ 80 w 87"/>
                <a:gd name="T33" fmla="*/ 56 h 65"/>
                <a:gd name="T34" fmla="*/ 73 w 87"/>
                <a:gd name="T35" fmla="*/ 56 h 65"/>
                <a:gd name="T36" fmla="*/ 73 w 87"/>
                <a:gd name="T37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" h="65">
                  <a:moveTo>
                    <a:pt x="26" y="2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7" y="33"/>
                    <a:pt x="8" y="17"/>
                    <a:pt x="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5" y="65"/>
                    <a:pt x="41" y="65"/>
                  </a:cubicBezTo>
                  <a:cubicBezTo>
                    <a:pt x="61" y="65"/>
                    <a:pt x="87" y="65"/>
                    <a:pt x="87" y="65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60" y="9"/>
                    <a:pt x="41" y="9"/>
                  </a:cubicBezTo>
                  <a:cubicBezTo>
                    <a:pt x="26" y="9"/>
                    <a:pt x="26" y="23"/>
                    <a:pt x="26" y="23"/>
                  </a:cubicBezTo>
                  <a:close/>
                  <a:moveTo>
                    <a:pt x="73" y="19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73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>
                <a:defRPr/>
              </a:pPr>
              <a:endParaRPr lang="en-US" sz="2135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31"/>
            <p:cNvSpPr>
              <a:spLocks noEditPoints="1"/>
            </p:cNvSpPr>
            <p:nvPr/>
          </p:nvSpPr>
          <p:spPr bwMode="auto">
            <a:xfrm>
              <a:off x="6897688" y="3397251"/>
              <a:ext cx="47625" cy="17463"/>
            </a:xfrm>
            <a:custGeom>
              <a:avLst/>
              <a:gdLst>
                <a:gd name="T0" fmla="*/ 0 w 29"/>
                <a:gd name="T1" fmla="*/ 10 h 10"/>
                <a:gd name="T2" fmla="*/ 29 w 29"/>
                <a:gd name="T3" fmla="*/ 10 h 10"/>
                <a:gd name="T4" fmla="*/ 29 w 29"/>
                <a:gd name="T5" fmla="*/ 0 h 10"/>
                <a:gd name="T6" fmla="*/ 0 w 29"/>
                <a:gd name="T7" fmla="*/ 0 h 10"/>
                <a:gd name="T8" fmla="*/ 0 w 29"/>
                <a:gd name="T9" fmla="*/ 10 h 10"/>
                <a:gd name="T10" fmla="*/ 24 w 29"/>
                <a:gd name="T11" fmla="*/ 2 h 10"/>
                <a:gd name="T12" fmla="*/ 27 w 29"/>
                <a:gd name="T13" fmla="*/ 5 h 10"/>
                <a:gd name="T14" fmla="*/ 24 w 29"/>
                <a:gd name="T15" fmla="*/ 8 h 10"/>
                <a:gd name="T16" fmla="*/ 21 w 29"/>
                <a:gd name="T17" fmla="*/ 5 h 10"/>
                <a:gd name="T18" fmla="*/ 24 w 29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  <a:moveTo>
                    <a:pt x="24" y="2"/>
                  </a:move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>
                <a:defRPr/>
              </a:pPr>
              <a:endParaRPr lang="en-US" sz="2135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32"/>
            <p:cNvSpPr>
              <a:spLocks noEditPoints="1"/>
            </p:cNvSpPr>
            <p:nvPr/>
          </p:nvSpPr>
          <p:spPr bwMode="auto">
            <a:xfrm>
              <a:off x="6897688" y="3352801"/>
              <a:ext cx="47625" cy="15875"/>
            </a:xfrm>
            <a:custGeom>
              <a:avLst/>
              <a:gdLst>
                <a:gd name="T0" fmla="*/ 0 w 29"/>
                <a:gd name="T1" fmla="*/ 0 h 10"/>
                <a:gd name="T2" fmla="*/ 0 w 29"/>
                <a:gd name="T3" fmla="*/ 10 h 10"/>
                <a:gd name="T4" fmla="*/ 29 w 29"/>
                <a:gd name="T5" fmla="*/ 10 h 10"/>
                <a:gd name="T6" fmla="*/ 29 w 29"/>
                <a:gd name="T7" fmla="*/ 0 h 10"/>
                <a:gd name="T8" fmla="*/ 0 w 29"/>
                <a:gd name="T9" fmla="*/ 0 h 10"/>
                <a:gd name="T10" fmla="*/ 24 w 29"/>
                <a:gd name="T11" fmla="*/ 8 h 10"/>
                <a:gd name="T12" fmla="*/ 21 w 29"/>
                <a:gd name="T13" fmla="*/ 5 h 10"/>
                <a:gd name="T14" fmla="*/ 24 w 29"/>
                <a:gd name="T15" fmla="*/ 2 h 10"/>
                <a:gd name="T16" fmla="*/ 27 w 29"/>
                <a:gd name="T17" fmla="*/ 5 h 10"/>
                <a:gd name="T18" fmla="*/ 24 w 2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0"/>
                  </a:lnTo>
                  <a:close/>
                  <a:moveTo>
                    <a:pt x="24" y="8"/>
                  </a:move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>
                <a:defRPr/>
              </a:pPr>
              <a:endParaRPr lang="en-US" sz="2135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23"/>
          <p:cNvGrpSpPr/>
          <p:nvPr/>
        </p:nvGrpSpPr>
        <p:grpSpPr>
          <a:xfrm>
            <a:off x="5441565" y="637958"/>
            <a:ext cx="399239" cy="406324"/>
            <a:chOff x="1979613" y="3067051"/>
            <a:chExt cx="231775" cy="230188"/>
          </a:xfrm>
          <a:solidFill>
            <a:sysClr val="window" lastClr="FFFFFF"/>
          </a:solidFill>
        </p:grpSpPr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>
                <a:defRPr/>
              </a:pPr>
              <a:endParaRPr lang="en-US" sz="2135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>
                <a:defRPr/>
              </a:pPr>
              <a:endParaRPr lang="en-US" sz="2135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>
                <a:defRPr/>
              </a:pPr>
              <a:endParaRPr lang="en-US" sz="2135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00455" y="1552575"/>
            <a:ext cx="3162935" cy="1615681"/>
            <a:chOff x="4116069" y="3107811"/>
            <a:chExt cx="2372222" cy="991845"/>
          </a:xfrm>
        </p:grpSpPr>
        <p:sp>
          <p:nvSpPr>
            <p:cNvPr id="25" name="文本框 24"/>
            <p:cNvSpPr txBox="1"/>
            <p:nvPr/>
          </p:nvSpPr>
          <p:spPr>
            <a:xfrm>
              <a:off x="4463205" y="3381221"/>
              <a:ext cx="2025086" cy="718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whatever the user search in search bar will be maintain here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76"/>
            <p:cNvSpPr txBox="1"/>
            <p:nvPr/>
          </p:nvSpPr>
          <p:spPr>
            <a:xfrm>
              <a:off x="4116069" y="3107811"/>
              <a:ext cx="2371746" cy="25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 defTabSz="1219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35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Search News History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21275" y="632460"/>
            <a:ext cx="3387090" cy="2021733"/>
            <a:chOff x="4292093" y="2493186"/>
            <a:chExt cx="2196466" cy="2087170"/>
          </a:xfrm>
        </p:grpSpPr>
        <p:sp>
          <p:nvSpPr>
            <p:cNvPr id="28" name="文本框 27"/>
            <p:cNvSpPr txBox="1"/>
            <p:nvPr/>
          </p:nvSpPr>
          <p:spPr>
            <a:xfrm>
              <a:off x="4463473" y="3372172"/>
              <a:ext cx="2025086" cy="1208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After user successfuly login our dashboard will be appear with these options 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76"/>
            <p:cNvSpPr txBox="1"/>
            <p:nvPr/>
          </p:nvSpPr>
          <p:spPr>
            <a:xfrm>
              <a:off x="4292093" y="2493186"/>
              <a:ext cx="1608024" cy="43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 defTabSz="1219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35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Dash board</a:t>
              </a:r>
            </a:p>
          </p:txBody>
        </p:sp>
      </p:grpSp>
      <p:sp>
        <p:nvSpPr>
          <p:cNvPr id="30" name="Rounded Rectangle 13"/>
          <p:cNvSpPr/>
          <p:nvPr/>
        </p:nvSpPr>
        <p:spPr>
          <a:xfrm>
            <a:off x="10283114" y="420638"/>
            <a:ext cx="624000" cy="624000"/>
          </a:xfrm>
          <a:prstGeom prst="ellipse">
            <a:avLst/>
          </a:prstGeom>
          <a:solidFill>
            <a:srgbClr val="97979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en-US" sz="2135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Freeform 7"/>
          <p:cNvSpPr>
            <a:spLocks noEditPoints="1"/>
          </p:cNvSpPr>
          <p:nvPr/>
        </p:nvSpPr>
        <p:spPr bwMode="auto">
          <a:xfrm>
            <a:off x="10405110" y="618490"/>
            <a:ext cx="167640" cy="76200"/>
          </a:xfrm>
          <a:custGeom>
            <a:avLst/>
            <a:gdLst>
              <a:gd name="T0" fmla="*/ 21 w 126"/>
              <a:gd name="T1" fmla="*/ 51 h 171"/>
              <a:gd name="T2" fmla="*/ 63 w 126"/>
              <a:gd name="T3" fmla="*/ 17 h 171"/>
              <a:gd name="T4" fmla="*/ 105 w 126"/>
              <a:gd name="T5" fmla="*/ 51 h 171"/>
              <a:gd name="T6" fmla="*/ 89 w 126"/>
              <a:gd name="T7" fmla="*/ 84 h 171"/>
              <a:gd name="T8" fmla="*/ 70 w 126"/>
              <a:gd name="T9" fmla="*/ 121 h 171"/>
              <a:gd name="T10" fmla="*/ 56 w 126"/>
              <a:gd name="T11" fmla="*/ 121 h 171"/>
              <a:gd name="T12" fmla="*/ 37 w 126"/>
              <a:gd name="T13" fmla="*/ 84 h 171"/>
              <a:gd name="T14" fmla="*/ 21 w 126"/>
              <a:gd name="T15" fmla="*/ 51 h 171"/>
              <a:gd name="T16" fmla="*/ 86 w 126"/>
              <a:gd name="T17" fmla="*/ 136 h 171"/>
              <a:gd name="T18" fmla="*/ 123 w 126"/>
              <a:gd name="T19" fmla="*/ 49 h 171"/>
              <a:gd name="T20" fmla="*/ 63 w 126"/>
              <a:gd name="T21" fmla="*/ 0 h 171"/>
              <a:gd name="T22" fmla="*/ 3 w 126"/>
              <a:gd name="T23" fmla="*/ 49 h 171"/>
              <a:gd name="T24" fmla="*/ 40 w 126"/>
              <a:gd name="T25" fmla="*/ 136 h 171"/>
              <a:gd name="T26" fmla="*/ 86 w 126"/>
              <a:gd name="T27" fmla="*/ 136 h 171"/>
              <a:gd name="T28" fmla="*/ 39 w 126"/>
              <a:gd name="T29" fmla="*/ 164 h 171"/>
              <a:gd name="T30" fmla="*/ 63 w 126"/>
              <a:gd name="T31" fmla="*/ 171 h 171"/>
              <a:gd name="T32" fmla="*/ 87 w 126"/>
              <a:gd name="T33" fmla="*/ 164 h 171"/>
              <a:gd name="T34" fmla="*/ 87 w 126"/>
              <a:gd name="T35" fmla="*/ 146 h 171"/>
              <a:gd name="T36" fmla="*/ 39 w 126"/>
              <a:gd name="T37" fmla="*/ 146 h 171"/>
              <a:gd name="T38" fmla="*/ 39 w 126"/>
              <a:gd name="T39" fmla="*/ 16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6" h="171">
                <a:moveTo>
                  <a:pt x="21" y="51"/>
                </a:moveTo>
                <a:cubicBezTo>
                  <a:pt x="23" y="29"/>
                  <a:pt x="38" y="17"/>
                  <a:pt x="63" y="17"/>
                </a:cubicBezTo>
                <a:cubicBezTo>
                  <a:pt x="88" y="17"/>
                  <a:pt x="103" y="29"/>
                  <a:pt x="105" y="51"/>
                </a:cubicBezTo>
                <a:cubicBezTo>
                  <a:pt x="106" y="63"/>
                  <a:pt x="99" y="71"/>
                  <a:pt x="89" y="84"/>
                </a:cubicBezTo>
                <a:cubicBezTo>
                  <a:pt x="82" y="94"/>
                  <a:pt x="74" y="106"/>
                  <a:pt x="70" y="121"/>
                </a:cubicBezTo>
                <a:cubicBezTo>
                  <a:pt x="56" y="121"/>
                  <a:pt x="56" y="121"/>
                  <a:pt x="56" y="121"/>
                </a:cubicBezTo>
                <a:cubicBezTo>
                  <a:pt x="52" y="106"/>
                  <a:pt x="44" y="94"/>
                  <a:pt x="37" y="84"/>
                </a:cubicBezTo>
                <a:cubicBezTo>
                  <a:pt x="27" y="71"/>
                  <a:pt x="20" y="63"/>
                  <a:pt x="21" y="51"/>
                </a:cubicBezTo>
                <a:close/>
                <a:moveTo>
                  <a:pt x="86" y="136"/>
                </a:moveTo>
                <a:cubicBezTo>
                  <a:pt x="86" y="99"/>
                  <a:pt x="126" y="87"/>
                  <a:pt x="123" y="49"/>
                </a:cubicBezTo>
                <a:cubicBezTo>
                  <a:pt x="121" y="26"/>
                  <a:pt x="105" y="0"/>
                  <a:pt x="63" y="0"/>
                </a:cubicBezTo>
                <a:cubicBezTo>
                  <a:pt x="21" y="0"/>
                  <a:pt x="5" y="26"/>
                  <a:pt x="3" y="49"/>
                </a:cubicBezTo>
                <a:cubicBezTo>
                  <a:pt x="0" y="87"/>
                  <a:pt x="40" y="99"/>
                  <a:pt x="40" y="136"/>
                </a:cubicBezTo>
                <a:cubicBezTo>
                  <a:pt x="86" y="136"/>
                  <a:pt x="86" y="136"/>
                  <a:pt x="86" y="136"/>
                </a:cubicBezTo>
                <a:close/>
                <a:moveTo>
                  <a:pt x="39" y="164"/>
                </a:moveTo>
                <a:cubicBezTo>
                  <a:pt x="46" y="168"/>
                  <a:pt x="53" y="171"/>
                  <a:pt x="63" y="171"/>
                </a:cubicBezTo>
                <a:cubicBezTo>
                  <a:pt x="72" y="171"/>
                  <a:pt x="80" y="168"/>
                  <a:pt x="87" y="164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39" y="146"/>
                  <a:pt x="39" y="146"/>
                  <a:pt x="39" y="146"/>
                </a:cubicBezTo>
                <a:cubicBezTo>
                  <a:pt x="39" y="164"/>
                  <a:pt x="39" y="164"/>
                  <a:pt x="39" y="16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>
              <a:defRPr/>
            </a:pPr>
            <a:endParaRPr lang="en-US" sz="2135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9244941" y="1311166"/>
            <a:ext cx="2959196" cy="2191435"/>
            <a:chOff x="4550627" y="2830162"/>
            <a:chExt cx="2219396" cy="1643576"/>
          </a:xfrm>
        </p:grpSpPr>
        <p:sp>
          <p:nvSpPr>
            <p:cNvPr id="33" name="文本框 32"/>
            <p:cNvSpPr txBox="1"/>
            <p:nvPr/>
          </p:nvSpPr>
          <p:spPr>
            <a:xfrm>
              <a:off x="4744937" y="3326452"/>
              <a:ext cx="2025086" cy="1147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whatever the user search and data is scrapped and display is saved here  as history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76"/>
            <p:cNvSpPr txBox="1"/>
            <p:nvPr/>
          </p:nvSpPr>
          <p:spPr>
            <a:xfrm>
              <a:off x="4550627" y="2830162"/>
              <a:ext cx="2025490" cy="31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 defTabSz="1219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35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Result News History</a:t>
              </a:r>
            </a:p>
          </p:txBody>
        </p:sp>
      </p:grpSp>
      <p:pic>
        <p:nvPicPr>
          <p:cNvPr id="3" name="Picture Placeholder 2" descr="user_homepage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2240280" y="3413125"/>
            <a:ext cx="7710805" cy="4334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367808" y="1945757"/>
            <a:ext cx="1483243" cy="1483243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  <a:cs typeface="+mn-ea"/>
                <a:sym typeface="+mn-lt"/>
              </a:rPr>
              <a:t>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27115" y="1945757"/>
            <a:ext cx="1483243" cy="1483243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  <a:cs typeface="+mn-ea"/>
                <a:sym typeface="+mn-lt"/>
              </a:rPr>
              <a:t>W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367808" y="3879281"/>
            <a:ext cx="1483243" cy="1483243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  <a:cs typeface="+mn-ea"/>
                <a:sym typeface="+mn-lt"/>
              </a:rPr>
              <a:t>O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27115" y="3879281"/>
            <a:ext cx="1483243" cy="1483243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  <a:cs typeface="+mn-ea"/>
                <a:sym typeface="+mn-lt"/>
              </a:rPr>
              <a:t>T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910587" y="4231928"/>
            <a:ext cx="3907577" cy="1119963"/>
            <a:chOff x="6197133" y="5573966"/>
            <a:chExt cx="2930683" cy="839972"/>
          </a:xfrm>
        </p:grpSpPr>
        <p:sp>
          <p:nvSpPr>
            <p:cNvPr id="24" name="文本框 23"/>
            <p:cNvSpPr txBox="1"/>
            <p:nvPr/>
          </p:nvSpPr>
          <p:spPr>
            <a:xfrm>
              <a:off x="6197133" y="5943425"/>
              <a:ext cx="2930683" cy="470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l"/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Add You Text Here Add You Text Here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Add You Text Here Add You Text Here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TextBox 76"/>
            <p:cNvSpPr txBox="1"/>
            <p:nvPr/>
          </p:nvSpPr>
          <p:spPr>
            <a:xfrm>
              <a:off x="6285908" y="5573966"/>
              <a:ext cx="1777986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l" defTabSz="1219200"/>
              <a:r>
                <a:rPr lang="en-US" altLang="zh-CN" sz="2135" dirty="0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rPr>
                <a:t>Add Title Here</a:t>
              </a:r>
              <a:endParaRPr lang="zh-CN" altLang="en-US" sz="2135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23535" y="1936470"/>
            <a:ext cx="3907577" cy="1119961"/>
            <a:chOff x="6206844" y="3852369"/>
            <a:chExt cx="2930683" cy="839970"/>
          </a:xfrm>
        </p:grpSpPr>
        <p:sp>
          <p:nvSpPr>
            <p:cNvPr id="27" name="文本框 26"/>
            <p:cNvSpPr txBox="1"/>
            <p:nvPr/>
          </p:nvSpPr>
          <p:spPr>
            <a:xfrm>
              <a:off x="6206844" y="4221826"/>
              <a:ext cx="2930683" cy="470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l"/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Add You Text Here Add You Text Here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Add You Text Here Add You Text Here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TextBox 76"/>
            <p:cNvSpPr txBox="1"/>
            <p:nvPr/>
          </p:nvSpPr>
          <p:spPr>
            <a:xfrm>
              <a:off x="6206845" y="3852369"/>
              <a:ext cx="1955535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l" defTabSz="1219200"/>
              <a:r>
                <a:rPr lang="en-US" altLang="zh-CN" sz="2135" dirty="0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rPr>
                <a:t>Add Title Here</a:t>
              </a:r>
              <a:endParaRPr lang="zh-CN" altLang="en-US" sz="2135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30819" y="4231928"/>
            <a:ext cx="3907577" cy="1119963"/>
            <a:chOff x="-282799" y="5573966"/>
            <a:chExt cx="2930683" cy="839972"/>
          </a:xfrm>
        </p:grpSpPr>
        <p:sp>
          <p:nvSpPr>
            <p:cNvPr id="30" name="文本框 29"/>
            <p:cNvSpPr txBox="1"/>
            <p:nvPr/>
          </p:nvSpPr>
          <p:spPr>
            <a:xfrm>
              <a:off x="-282799" y="5943425"/>
              <a:ext cx="2930683" cy="470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/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Add You Text Here Add You Text Here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Add You Text Here Add You Text Here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781123" y="5573966"/>
              <a:ext cx="1777986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 defTabSz="1219200"/>
              <a:r>
                <a:rPr lang="en-US" altLang="zh-CN" sz="2135" dirty="0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rPr>
                <a:t>Add Title Here</a:t>
              </a:r>
              <a:endParaRPr lang="zh-CN" altLang="en-US" sz="2135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13687" y="1936470"/>
            <a:ext cx="3907577" cy="1119961"/>
            <a:chOff x="-220648" y="3852369"/>
            <a:chExt cx="2930683" cy="839970"/>
          </a:xfrm>
        </p:grpSpPr>
        <p:sp>
          <p:nvSpPr>
            <p:cNvPr id="33" name="文本框 32"/>
            <p:cNvSpPr txBox="1"/>
            <p:nvPr/>
          </p:nvSpPr>
          <p:spPr>
            <a:xfrm>
              <a:off x="-220648" y="4221826"/>
              <a:ext cx="2930683" cy="470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/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Add You Text Here Add You Text Here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Add You Text Here Add You Text Here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TextBox 76"/>
            <p:cNvSpPr txBox="1"/>
            <p:nvPr/>
          </p:nvSpPr>
          <p:spPr>
            <a:xfrm>
              <a:off x="754500" y="3852369"/>
              <a:ext cx="1955535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 defTabSz="1219200"/>
              <a:r>
                <a:rPr lang="en-US" altLang="zh-CN" sz="2135" dirty="0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rPr>
                <a:t>Add Title Here</a:t>
              </a:r>
              <a:endParaRPr lang="zh-CN" altLang="en-US" sz="2135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" name="Picture Placeholder 2" descr="news_search_history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3" y="510002"/>
            <a:ext cx="10198309" cy="4556502"/>
          </a:xfrm>
          <a:prstGeom prst="rect">
            <a:avLst/>
          </a:prstGeom>
        </p:spPr>
      </p:pic>
      <p:sp>
        <p:nvSpPr>
          <p:cNvPr id="5" name="文本框 18"/>
          <p:cNvSpPr txBox="1"/>
          <p:nvPr/>
        </p:nvSpPr>
        <p:spPr>
          <a:xfrm>
            <a:off x="1123315" y="5270649"/>
            <a:ext cx="4464686" cy="46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Newsfeed</a:t>
            </a:r>
          </a:p>
        </p:txBody>
      </p:sp>
      <p:sp>
        <p:nvSpPr>
          <p:cNvPr id="6" name="文本框 19"/>
          <p:cNvSpPr txBox="1"/>
          <p:nvPr/>
        </p:nvSpPr>
        <p:spPr>
          <a:xfrm>
            <a:off x="1123315" y="5686203"/>
            <a:ext cx="421195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The latest news according to the user interests will be displayed here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8" y="5270649"/>
            <a:ext cx="568703" cy="5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5" t="32574" r="21572" b="50053"/>
          <a:stretch/>
        </p:blipFill>
        <p:spPr>
          <a:xfrm>
            <a:off x="371959" y="2322118"/>
            <a:ext cx="12636984" cy="2371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959" y="1348353"/>
            <a:ext cx="734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Code Of News Feed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4551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1959" y="418454"/>
            <a:ext cx="734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Code of interests news Scrapers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" t="638" r="24431" b="43271"/>
          <a:stretch/>
        </p:blipFill>
        <p:spPr>
          <a:xfrm>
            <a:off x="371959" y="1097095"/>
            <a:ext cx="11569151" cy="48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59" y="418454"/>
            <a:ext cx="734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Terminal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0" t="70710" r="7753" b="-8210"/>
          <a:stretch/>
        </p:blipFill>
        <p:spPr>
          <a:xfrm>
            <a:off x="0" y="1038385"/>
            <a:ext cx="11980190" cy="35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6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5617792" y="3762426"/>
            <a:ext cx="4466690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pitchFamily="34" charset="0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r>
              <a:rPr lang="en-US" altLang="zh-CN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wEB based APPLICATION</a:t>
            </a: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6400165" y="2396490"/>
            <a:ext cx="3684270" cy="1443990"/>
          </a:xfrm>
          <a:prstGeom prst="rect">
            <a:avLst/>
          </a:prstGeom>
          <a:noFill/>
        </p:spPr>
        <p:txBody>
          <a:bodyPr wrap="square" lIns="91417" tIns="45709" rIns="91417" bIns="45709">
            <a:spAutoFit/>
          </a:bodyPr>
          <a:lstStyle/>
          <a:p>
            <a:pPr algn="r"/>
            <a:r>
              <a:rPr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CNIR </a:t>
            </a:r>
          </a:p>
        </p:txBody>
      </p:sp>
      <p:sp>
        <p:nvSpPr>
          <p:cNvPr id="4" name="TextBox 10"/>
          <p:cNvSpPr txBox="1"/>
          <p:nvPr/>
        </p:nvSpPr>
        <p:spPr>
          <a:xfrm>
            <a:off x="5970905" y="4747327"/>
            <a:ext cx="454342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000" spc="198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CONTEXTUAL NEWS INFORMATION RETRIVAL  </a:t>
            </a:r>
            <a:endParaRPr lang="en-US" sz="1000" spc="198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56929" y="0"/>
            <a:ext cx="480242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205" y="4923615"/>
            <a:ext cx="692151" cy="692151"/>
            <a:chOff x="1388284" y="3793008"/>
            <a:chExt cx="519113" cy="519113"/>
          </a:xfrm>
        </p:grpSpPr>
        <p:sp>
          <p:nvSpPr>
            <p:cNvPr id="70" name="Oval 51"/>
            <p:cNvSpPr/>
            <p:nvPr/>
          </p:nvSpPr>
          <p:spPr bwMode="auto">
            <a:xfrm>
              <a:off x="1388284" y="3793008"/>
              <a:ext cx="519113" cy="519113"/>
            </a:xfrm>
            <a:prstGeom prst="ellipse">
              <a:avLst/>
            </a:pr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1496089" y="3914555"/>
              <a:ext cx="290801" cy="247505"/>
            </a:xfrm>
            <a:custGeom>
              <a:avLst/>
              <a:gdLst>
                <a:gd name="T0" fmla="*/ 93 w 171"/>
                <a:gd name="T1" fmla="*/ 120 h 145"/>
                <a:gd name="T2" fmla="*/ 78 w 171"/>
                <a:gd name="T3" fmla="*/ 120 h 145"/>
                <a:gd name="T4" fmla="*/ 78 w 171"/>
                <a:gd name="T5" fmla="*/ 102 h 145"/>
                <a:gd name="T6" fmla="*/ 4 w 171"/>
                <a:gd name="T7" fmla="*/ 102 h 145"/>
                <a:gd name="T8" fmla="*/ 6 w 171"/>
                <a:gd name="T9" fmla="*/ 131 h 145"/>
                <a:gd name="T10" fmla="*/ 21 w 171"/>
                <a:gd name="T11" fmla="*/ 145 h 145"/>
                <a:gd name="T12" fmla="*/ 150 w 171"/>
                <a:gd name="T13" fmla="*/ 145 h 145"/>
                <a:gd name="T14" fmla="*/ 165 w 171"/>
                <a:gd name="T15" fmla="*/ 131 h 145"/>
                <a:gd name="T16" fmla="*/ 167 w 171"/>
                <a:gd name="T17" fmla="*/ 102 h 145"/>
                <a:gd name="T18" fmla="*/ 93 w 171"/>
                <a:gd name="T19" fmla="*/ 102 h 145"/>
                <a:gd name="T20" fmla="*/ 93 w 171"/>
                <a:gd name="T21" fmla="*/ 120 h 145"/>
                <a:gd name="T22" fmla="*/ 65 w 171"/>
                <a:gd name="T23" fmla="*/ 16 h 145"/>
                <a:gd name="T24" fmla="*/ 72 w 171"/>
                <a:gd name="T25" fmla="*/ 12 h 145"/>
                <a:gd name="T26" fmla="*/ 98 w 171"/>
                <a:gd name="T27" fmla="*/ 12 h 145"/>
                <a:gd name="T28" fmla="*/ 105 w 171"/>
                <a:gd name="T29" fmla="*/ 16 h 145"/>
                <a:gd name="T30" fmla="*/ 110 w 171"/>
                <a:gd name="T31" fmla="*/ 25 h 145"/>
                <a:gd name="T32" fmla="*/ 60 w 171"/>
                <a:gd name="T33" fmla="*/ 25 h 145"/>
                <a:gd name="T34" fmla="*/ 65 w 171"/>
                <a:gd name="T35" fmla="*/ 16 h 145"/>
                <a:gd name="T36" fmla="*/ 78 w 171"/>
                <a:gd name="T37" fmla="*/ 77 h 145"/>
                <a:gd name="T38" fmla="*/ 93 w 171"/>
                <a:gd name="T39" fmla="*/ 77 h 145"/>
                <a:gd name="T40" fmla="*/ 93 w 171"/>
                <a:gd name="T41" fmla="*/ 94 h 145"/>
                <a:gd name="T42" fmla="*/ 171 w 171"/>
                <a:gd name="T43" fmla="*/ 94 h 145"/>
                <a:gd name="T44" fmla="*/ 169 w 171"/>
                <a:gd name="T45" fmla="*/ 44 h 145"/>
                <a:gd name="T46" fmla="*/ 152 w 171"/>
                <a:gd name="T47" fmla="*/ 25 h 145"/>
                <a:gd name="T48" fmla="*/ 125 w 171"/>
                <a:gd name="T49" fmla="*/ 25 h 145"/>
                <a:gd name="T50" fmla="*/ 114 w 171"/>
                <a:gd name="T51" fmla="*/ 6 h 145"/>
                <a:gd name="T52" fmla="*/ 104 w 171"/>
                <a:gd name="T53" fmla="*/ 0 h 145"/>
                <a:gd name="T54" fmla="*/ 66 w 171"/>
                <a:gd name="T55" fmla="*/ 0 h 145"/>
                <a:gd name="T56" fmla="*/ 56 w 171"/>
                <a:gd name="T57" fmla="*/ 6 h 145"/>
                <a:gd name="T58" fmla="*/ 46 w 171"/>
                <a:gd name="T59" fmla="*/ 25 h 145"/>
                <a:gd name="T60" fmla="*/ 18 w 171"/>
                <a:gd name="T61" fmla="*/ 25 h 145"/>
                <a:gd name="T62" fmla="*/ 1 w 171"/>
                <a:gd name="T63" fmla="*/ 44 h 145"/>
                <a:gd name="T64" fmla="*/ 0 w 171"/>
                <a:gd name="T65" fmla="*/ 94 h 145"/>
                <a:gd name="T66" fmla="*/ 78 w 171"/>
                <a:gd name="T67" fmla="*/ 94 h 145"/>
                <a:gd name="T68" fmla="*/ 78 w 171"/>
                <a:gd name="T69" fmla="*/ 7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145">
                  <a:moveTo>
                    <a:pt x="93" y="120"/>
                  </a:moveTo>
                  <a:cubicBezTo>
                    <a:pt x="78" y="120"/>
                    <a:pt x="78" y="120"/>
                    <a:pt x="78" y="120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5" y="118"/>
                    <a:pt x="6" y="131"/>
                  </a:cubicBezTo>
                  <a:cubicBezTo>
                    <a:pt x="6" y="136"/>
                    <a:pt x="7" y="145"/>
                    <a:pt x="21" y="145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63" y="145"/>
                    <a:pt x="165" y="136"/>
                    <a:pt x="165" y="131"/>
                  </a:cubicBezTo>
                  <a:cubicBezTo>
                    <a:pt x="166" y="117"/>
                    <a:pt x="167" y="102"/>
                    <a:pt x="167" y="102"/>
                  </a:cubicBezTo>
                  <a:cubicBezTo>
                    <a:pt x="93" y="102"/>
                    <a:pt x="93" y="102"/>
                    <a:pt x="93" y="102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5" y="16"/>
                  </a:moveTo>
                  <a:cubicBezTo>
                    <a:pt x="67" y="12"/>
                    <a:pt x="68" y="12"/>
                    <a:pt x="72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3" y="12"/>
                    <a:pt x="103" y="12"/>
                    <a:pt x="105" y="16"/>
                  </a:cubicBezTo>
                  <a:cubicBezTo>
                    <a:pt x="106" y="17"/>
                    <a:pt x="108" y="21"/>
                    <a:pt x="11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2" y="21"/>
                    <a:pt x="64" y="17"/>
                    <a:pt x="65" y="16"/>
                  </a:cubicBezTo>
                  <a:close/>
                  <a:moveTo>
                    <a:pt x="78" y="77"/>
                  </a:moveTo>
                  <a:cubicBezTo>
                    <a:pt x="93" y="77"/>
                    <a:pt x="93" y="77"/>
                    <a:pt x="93" y="77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171" y="94"/>
                    <a:pt x="171" y="94"/>
                    <a:pt x="171" y="94"/>
                  </a:cubicBezTo>
                  <a:cubicBezTo>
                    <a:pt x="171" y="94"/>
                    <a:pt x="170" y="56"/>
                    <a:pt x="169" y="44"/>
                  </a:cubicBezTo>
                  <a:cubicBezTo>
                    <a:pt x="169" y="32"/>
                    <a:pt x="165" y="25"/>
                    <a:pt x="152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0" y="17"/>
                    <a:pt x="116" y="9"/>
                    <a:pt x="114" y="6"/>
                  </a:cubicBezTo>
                  <a:cubicBezTo>
                    <a:pt x="112" y="1"/>
                    <a:pt x="111" y="0"/>
                    <a:pt x="10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0"/>
                    <a:pt x="59" y="1"/>
                    <a:pt x="56" y="6"/>
                  </a:cubicBezTo>
                  <a:cubicBezTo>
                    <a:pt x="55" y="9"/>
                    <a:pt x="50" y="17"/>
                    <a:pt x="46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6" y="25"/>
                    <a:pt x="2" y="32"/>
                    <a:pt x="1" y="44"/>
                  </a:cubicBezTo>
                  <a:cubicBezTo>
                    <a:pt x="1" y="55"/>
                    <a:pt x="0" y="94"/>
                    <a:pt x="0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77"/>
                    <a:pt x="78" y="77"/>
                    <a:pt x="78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23315" y="5020311"/>
            <a:ext cx="4545966" cy="1836198"/>
            <a:chOff x="4763129" y="431125"/>
            <a:chExt cx="3163088" cy="711882"/>
          </a:xfrm>
        </p:grpSpPr>
        <p:sp>
          <p:nvSpPr>
            <p:cNvPr id="19" name="文本框 18"/>
            <p:cNvSpPr txBox="1"/>
            <p:nvPr/>
          </p:nvSpPr>
          <p:spPr>
            <a:xfrm>
              <a:off x="4819684" y="431125"/>
              <a:ext cx="3106533" cy="178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2400" b="1" dirty="0">
                  <a:solidFill>
                    <a:prstClr val="black"/>
                  </a:solidFill>
                  <a:cs typeface="+mn-ea"/>
                  <a:sym typeface="+mn-lt"/>
                </a:rPr>
                <a:t>CHANGE ACCOUNT NAME </a:t>
              </a:r>
              <a:r>
                <a:rPr lang="en-US" altLang="zh-CN" sz="2400" dirty="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63129" y="689287"/>
              <a:ext cx="2930683" cy="45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You can change your acount name from side bar change account name option  </a:t>
              </a:r>
            </a:p>
          </p:txBody>
        </p:sp>
      </p:grpSp>
      <p:pic>
        <p:nvPicPr>
          <p:cNvPr id="5" name="Picture Placeholder 4" descr="change_account_name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13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959" y="418454"/>
            <a:ext cx="734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Code logic for Change name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607" t="-478" r="27528" b="41792"/>
          <a:stretch/>
        </p:blipFill>
        <p:spPr>
          <a:xfrm>
            <a:off x="1348352" y="880119"/>
            <a:ext cx="9748434" cy="57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3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205" y="4923615"/>
            <a:ext cx="692151" cy="692151"/>
            <a:chOff x="1388284" y="3793008"/>
            <a:chExt cx="519113" cy="519113"/>
          </a:xfrm>
        </p:grpSpPr>
        <p:sp>
          <p:nvSpPr>
            <p:cNvPr id="70" name="Oval 51"/>
            <p:cNvSpPr/>
            <p:nvPr/>
          </p:nvSpPr>
          <p:spPr bwMode="auto">
            <a:xfrm>
              <a:off x="1388284" y="3793008"/>
              <a:ext cx="519113" cy="519113"/>
            </a:xfrm>
            <a:prstGeom prst="ellipse">
              <a:avLst/>
            </a:pr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1496089" y="3914555"/>
              <a:ext cx="290801" cy="247505"/>
            </a:xfrm>
            <a:custGeom>
              <a:avLst/>
              <a:gdLst>
                <a:gd name="T0" fmla="*/ 93 w 171"/>
                <a:gd name="T1" fmla="*/ 120 h 145"/>
                <a:gd name="T2" fmla="*/ 78 w 171"/>
                <a:gd name="T3" fmla="*/ 120 h 145"/>
                <a:gd name="T4" fmla="*/ 78 w 171"/>
                <a:gd name="T5" fmla="*/ 102 h 145"/>
                <a:gd name="T6" fmla="*/ 4 w 171"/>
                <a:gd name="T7" fmla="*/ 102 h 145"/>
                <a:gd name="T8" fmla="*/ 6 w 171"/>
                <a:gd name="T9" fmla="*/ 131 h 145"/>
                <a:gd name="T10" fmla="*/ 21 w 171"/>
                <a:gd name="T11" fmla="*/ 145 h 145"/>
                <a:gd name="T12" fmla="*/ 150 w 171"/>
                <a:gd name="T13" fmla="*/ 145 h 145"/>
                <a:gd name="T14" fmla="*/ 165 w 171"/>
                <a:gd name="T15" fmla="*/ 131 h 145"/>
                <a:gd name="T16" fmla="*/ 167 w 171"/>
                <a:gd name="T17" fmla="*/ 102 h 145"/>
                <a:gd name="T18" fmla="*/ 93 w 171"/>
                <a:gd name="T19" fmla="*/ 102 h 145"/>
                <a:gd name="T20" fmla="*/ 93 w 171"/>
                <a:gd name="T21" fmla="*/ 120 h 145"/>
                <a:gd name="T22" fmla="*/ 65 w 171"/>
                <a:gd name="T23" fmla="*/ 16 h 145"/>
                <a:gd name="T24" fmla="*/ 72 w 171"/>
                <a:gd name="T25" fmla="*/ 12 h 145"/>
                <a:gd name="T26" fmla="*/ 98 w 171"/>
                <a:gd name="T27" fmla="*/ 12 h 145"/>
                <a:gd name="T28" fmla="*/ 105 w 171"/>
                <a:gd name="T29" fmla="*/ 16 h 145"/>
                <a:gd name="T30" fmla="*/ 110 w 171"/>
                <a:gd name="T31" fmla="*/ 25 h 145"/>
                <a:gd name="T32" fmla="*/ 60 w 171"/>
                <a:gd name="T33" fmla="*/ 25 h 145"/>
                <a:gd name="T34" fmla="*/ 65 w 171"/>
                <a:gd name="T35" fmla="*/ 16 h 145"/>
                <a:gd name="T36" fmla="*/ 78 w 171"/>
                <a:gd name="T37" fmla="*/ 77 h 145"/>
                <a:gd name="T38" fmla="*/ 93 w 171"/>
                <a:gd name="T39" fmla="*/ 77 h 145"/>
                <a:gd name="T40" fmla="*/ 93 w 171"/>
                <a:gd name="T41" fmla="*/ 94 h 145"/>
                <a:gd name="T42" fmla="*/ 171 w 171"/>
                <a:gd name="T43" fmla="*/ 94 h 145"/>
                <a:gd name="T44" fmla="*/ 169 w 171"/>
                <a:gd name="T45" fmla="*/ 44 h 145"/>
                <a:gd name="T46" fmla="*/ 152 w 171"/>
                <a:gd name="T47" fmla="*/ 25 h 145"/>
                <a:gd name="T48" fmla="*/ 125 w 171"/>
                <a:gd name="T49" fmla="*/ 25 h 145"/>
                <a:gd name="T50" fmla="*/ 114 w 171"/>
                <a:gd name="T51" fmla="*/ 6 h 145"/>
                <a:gd name="T52" fmla="*/ 104 w 171"/>
                <a:gd name="T53" fmla="*/ 0 h 145"/>
                <a:gd name="T54" fmla="*/ 66 w 171"/>
                <a:gd name="T55" fmla="*/ 0 h 145"/>
                <a:gd name="T56" fmla="*/ 56 w 171"/>
                <a:gd name="T57" fmla="*/ 6 h 145"/>
                <a:gd name="T58" fmla="*/ 46 w 171"/>
                <a:gd name="T59" fmla="*/ 25 h 145"/>
                <a:gd name="T60" fmla="*/ 18 w 171"/>
                <a:gd name="T61" fmla="*/ 25 h 145"/>
                <a:gd name="T62" fmla="*/ 1 w 171"/>
                <a:gd name="T63" fmla="*/ 44 h 145"/>
                <a:gd name="T64" fmla="*/ 0 w 171"/>
                <a:gd name="T65" fmla="*/ 94 h 145"/>
                <a:gd name="T66" fmla="*/ 78 w 171"/>
                <a:gd name="T67" fmla="*/ 94 h 145"/>
                <a:gd name="T68" fmla="*/ 78 w 171"/>
                <a:gd name="T69" fmla="*/ 7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145">
                  <a:moveTo>
                    <a:pt x="93" y="120"/>
                  </a:moveTo>
                  <a:cubicBezTo>
                    <a:pt x="78" y="120"/>
                    <a:pt x="78" y="120"/>
                    <a:pt x="78" y="120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5" y="118"/>
                    <a:pt x="6" y="131"/>
                  </a:cubicBezTo>
                  <a:cubicBezTo>
                    <a:pt x="6" y="136"/>
                    <a:pt x="7" y="145"/>
                    <a:pt x="21" y="145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63" y="145"/>
                    <a:pt x="165" y="136"/>
                    <a:pt x="165" y="131"/>
                  </a:cubicBezTo>
                  <a:cubicBezTo>
                    <a:pt x="166" y="117"/>
                    <a:pt x="167" y="102"/>
                    <a:pt x="167" y="102"/>
                  </a:cubicBezTo>
                  <a:cubicBezTo>
                    <a:pt x="93" y="102"/>
                    <a:pt x="93" y="102"/>
                    <a:pt x="93" y="102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5" y="16"/>
                  </a:moveTo>
                  <a:cubicBezTo>
                    <a:pt x="67" y="12"/>
                    <a:pt x="68" y="12"/>
                    <a:pt x="72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3" y="12"/>
                    <a:pt x="103" y="12"/>
                    <a:pt x="105" y="16"/>
                  </a:cubicBezTo>
                  <a:cubicBezTo>
                    <a:pt x="106" y="17"/>
                    <a:pt x="108" y="21"/>
                    <a:pt x="11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2" y="21"/>
                    <a:pt x="64" y="17"/>
                    <a:pt x="65" y="16"/>
                  </a:cubicBezTo>
                  <a:close/>
                  <a:moveTo>
                    <a:pt x="78" y="77"/>
                  </a:moveTo>
                  <a:cubicBezTo>
                    <a:pt x="93" y="77"/>
                    <a:pt x="93" y="77"/>
                    <a:pt x="93" y="77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171" y="94"/>
                    <a:pt x="171" y="94"/>
                    <a:pt x="171" y="94"/>
                  </a:cubicBezTo>
                  <a:cubicBezTo>
                    <a:pt x="171" y="94"/>
                    <a:pt x="170" y="56"/>
                    <a:pt x="169" y="44"/>
                  </a:cubicBezTo>
                  <a:cubicBezTo>
                    <a:pt x="169" y="32"/>
                    <a:pt x="165" y="25"/>
                    <a:pt x="152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0" y="17"/>
                    <a:pt x="116" y="9"/>
                    <a:pt x="114" y="6"/>
                  </a:cubicBezTo>
                  <a:cubicBezTo>
                    <a:pt x="112" y="1"/>
                    <a:pt x="111" y="0"/>
                    <a:pt x="10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0"/>
                    <a:pt x="59" y="1"/>
                    <a:pt x="56" y="6"/>
                  </a:cubicBezTo>
                  <a:cubicBezTo>
                    <a:pt x="55" y="9"/>
                    <a:pt x="50" y="17"/>
                    <a:pt x="46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6" y="25"/>
                    <a:pt x="2" y="32"/>
                    <a:pt x="1" y="44"/>
                  </a:cubicBezTo>
                  <a:cubicBezTo>
                    <a:pt x="1" y="55"/>
                    <a:pt x="0" y="94"/>
                    <a:pt x="0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77"/>
                    <a:pt x="78" y="77"/>
                    <a:pt x="78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42035" y="4955541"/>
            <a:ext cx="5040630" cy="1836198"/>
            <a:chOff x="4763129" y="431125"/>
            <a:chExt cx="3507276" cy="711882"/>
          </a:xfrm>
        </p:grpSpPr>
        <p:sp>
          <p:nvSpPr>
            <p:cNvPr id="19" name="文本框 18"/>
            <p:cNvSpPr txBox="1"/>
            <p:nvPr/>
          </p:nvSpPr>
          <p:spPr>
            <a:xfrm>
              <a:off x="4819684" y="431125"/>
              <a:ext cx="3450721" cy="178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2400" b="1">
                  <a:solidFill>
                    <a:prstClr val="black"/>
                  </a:solidFill>
                  <a:cs typeface="+mn-ea"/>
                  <a:sym typeface="+mn-lt"/>
                </a:rPr>
                <a:t>CHANGE ACCOUNT PASSWORD </a:t>
              </a:r>
              <a:r>
                <a:rPr lang="en-US" altLang="zh-CN" sz="240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63129" y="689287"/>
              <a:ext cx="2930683" cy="45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password of your account would be changed if you click on change password option </a:t>
              </a:r>
            </a:p>
          </p:txBody>
        </p:sp>
      </p:grpSp>
      <p:pic>
        <p:nvPicPr>
          <p:cNvPr id="6" name="Picture Placeholder 5" descr="change_account_password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211685" cy="473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1959" y="418454"/>
            <a:ext cx="734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Code logic for Change Password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00" t="8891" r="10493" b="26915"/>
          <a:stretch/>
        </p:blipFill>
        <p:spPr>
          <a:xfrm>
            <a:off x="371958" y="880118"/>
            <a:ext cx="11820041" cy="566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6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205" y="4923615"/>
            <a:ext cx="692151" cy="692151"/>
            <a:chOff x="1388284" y="3793008"/>
            <a:chExt cx="519113" cy="519113"/>
          </a:xfrm>
        </p:grpSpPr>
        <p:sp>
          <p:nvSpPr>
            <p:cNvPr id="70" name="Oval 51"/>
            <p:cNvSpPr/>
            <p:nvPr/>
          </p:nvSpPr>
          <p:spPr bwMode="auto">
            <a:xfrm>
              <a:off x="1388284" y="3793008"/>
              <a:ext cx="519113" cy="519113"/>
            </a:xfrm>
            <a:prstGeom prst="ellipse">
              <a:avLst/>
            </a:prstGeom>
            <a:solidFill>
              <a:srgbClr val="97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1496089" y="3914555"/>
              <a:ext cx="290801" cy="247505"/>
            </a:xfrm>
            <a:custGeom>
              <a:avLst/>
              <a:gdLst>
                <a:gd name="T0" fmla="*/ 93 w 171"/>
                <a:gd name="T1" fmla="*/ 120 h 145"/>
                <a:gd name="T2" fmla="*/ 78 w 171"/>
                <a:gd name="T3" fmla="*/ 120 h 145"/>
                <a:gd name="T4" fmla="*/ 78 w 171"/>
                <a:gd name="T5" fmla="*/ 102 h 145"/>
                <a:gd name="T6" fmla="*/ 4 w 171"/>
                <a:gd name="T7" fmla="*/ 102 h 145"/>
                <a:gd name="T8" fmla="*/ 6 w 171"/>
                <a:gd name="T9" fmla="*/ 131 h 145"/>
                <a:gd name="T10" fmla="*/ 21 w 171"/>
                <a:gd name="T11" fmla="*/ 145 h 145"/>
                <a:gd name="T12" fmla="*/ 150 w 171"/>
                <a:gd name="T13" fmla="*/ 145 h 145"/>
                <a:gd name="T14" fmla="*/ 165 w 171"/>
                <a:gd name="T15" fmla="*/ 131 h 145"/>
                <a:gd name="T16" fmla="*/ 167 w 171"/>
                <a:gd name="T17" fmla="*/ 102 h 145"/>
                <a:gd name="T18" fmla="*/ 93 w 171"/>
                <a:gd name="T19" fmla="*/ 102 h 145"/>
                <a:gd name="T20" fmla="*/ 93 w 171"/>
                <a:gd name="T21" fmla="*/ 120 h 145"/>
                <a:gd name="T22" fmla="*/ 65 w 171"/>
                <a:gd name="T23" fmla="*/ 16 h 145"/>
                <a:gd name="T24" fmla="*/ 72 w 171"/>
                <a:gd name="T25" fmla="*/ 12 h 145"/>
                <a:gd name="T26" fmla="*/ 98 w 171"/>
                <a:gd name="T27" fmla="*/ 12 h 145"/>
                <a:gd name="T28" fmla="*/ 105 w 171"/>
                <a:gd name="T29" fmla="*/ 16 h 145"/>
                <a:gd name="T30" fmla="*/ 110 w 171"/>
                <a:gd name="T31" fmla="*/ 25 h 145"/>
                <a:gd name="T32" fmla="*/ 60 w 171"/>
                <a:gd name="T33" fmla="*/ 25 h 145"/>
                <a:gd name="T34" fmla="*/ 65 w 171"/>
                <a:gd name="T35" fmla="*/ 16 h 145"/>
                <a:gd name="T36" fmla="*/ 78 w 171"/>
                <a:gd name="T37" fmla="*/ 77 h 145"/>
                <a:gd name="T38" fmla="*/ 93 w 171"/>
                <a:gd name="T39" fmla="*/ 77 h 145"/>
                <a:gd name="T40" fmla="*/ 93 w 171"/>
                <a:gd name="T41" fmla="*/ 94 h 145"/>
                <a:gd name="T42" fmla="*/ 171 w 171"/>
                <a:gd name="T43" fmla="*/ 94 h 145"/>
                <a:gd name="T44" fmla="*/ 169 w 171"/>
                <a:gd name="T45" fmla="*/ 44 h 145"/>
                <a:gd name="T46" fmla="*/ 152 w 171"/>
                <a:gd name="T47" fmla="*/ 25 h 145"/>
                <a:gd name="T48" fmla="*/ 125 w 171"/>
                <a:gd name="T49" fmla="*/ 25 h 145"/>
                <a:gd name="T50" fmla="*/ 114 w 171"/>
                <a:gd name="T51" fmla="*/ 6 h 145"/>
                <a:gd name="T52" fmla="*/ 104 w 171"/>
                <a:gd name="T53" fmla="*/ 0 h 145"/>
                <a:gd name="T54" fmla="*/ 66 w 171"/>
                <a:gd name="T55" fmla="*/ 0 h 145"/>
                <a:gd name="T56" fmla="*/ 56 w 171"/>
                <a:gd name="T57" fmla="*/ 6 h 145"/>
                <a:gd name="T58" fmla="*/ 46 w 171"/>
                <a:gd name="T59" fmla="*/ 25 h 145"/>
                <a:gd name="T60" fmla="*/ 18 w 171"/>
                <a:gd name="T61" fmla="*/ 25 h 145"/>
                <a:gd name="T62" fmla="*/ 1 w 171"/>
                <a:gd name="T63" fmla="*/ 44 h 145"/>
                <a:gd name="T64" fmla="*/ 0 w 171"/>
                <a:gd name="T65" fmla="*/ 94 h 145"/>
                <a:gd name="T66" fmla="*/ 78 w 171"/>
                <a:gd name="T67" fmla="*/ 94 h 145"/>
                <a:gd name="T68" fmla="*/ 78 w 171"/>
                <a:gd name="T69" fmla="*/ 7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145">
                  <a:moveTo>
                    <a:pt x="93" y="120"/>
                  </a:moveTo>
                  <a:cubicBezTo>
                    <a:pt x="78" y="120"/>
                    <a:pt x="78" y="120"/>
                    <a:pt x="78" y="120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5" y="118"/>
                    <a:pt x="6" y="131"/>
                  </a:cubicBezTo>
                  <a:cubicBezTo>
                    <a:pt x="6" y="136"/>
                    <a:pt x="7" y="145"/>
                    <a:pt x="21" y="145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63" y="145"/>
                    <a:pt x="165" y="136"/>
                    <a:pt x="165" y="131"/>
                  </a:cubicBezTo>
                  <a:cubicBezTo>
                    <a:pt x="166" y="117"/>
                    <a:pt x="167" y="102"/>
                    <a:pt x="167" y="102"/>
                  </a:cubicBezTo>
                  <a:cubicBezTo>
                    <a:pt x="93" y="102"/>
                    <a:pt x="93" y="102"/>
                    <a:pt x="93" y="102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5" y="16"/>
                  </a:moveTo>
                  <a:cubicBezTo>
                    <a:pt x="67" y="12"/>
                    <a:pt x="68" y="12"/>
                    <a:pt x="72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3" y="12"/>
                    <a:pt x="103" y="12"/>
                    <a:pt x="105" y="16"/>
                  </a:cubicBezTo>
                  <a:cubicBezTo>
                    <a:pt x="106" y="17"/>
                    <a:pt x="108" y="21"/>
                    <a:pt x="11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2" y="21"/>
                    <a:pt x="64" y="17"/>
                    <a:pt x="65" y="16"/>
                  </a:cubicBezTo>
                  <a:close/>
                  <a:moveTo>
                    <a:pt x="78" y="77"/>
                  </a:moveTo>
                  <a:cubicBezTo>
                    <a:pt x="93" y="77"/>
                    <a:pt x="93" y="77"/>
                    <a:pt x="93" y="77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171" y="94"/>
                    <a:pt x="171" y="94"/>
                    <a:pt x="171" y="94"/>
                  </a:cubicBezTo>
                  <a:cubicBezTo>
                    <a:pt x="171" y="94"/>
                    <a:pt x="170" y="56"/>
                    <a:pt x="169" y="44"/>
                  </a:cubicBezTo>
                  <a:cubicBezTo>
                    <a:pt x="169" y="32"/>
                    <a:pt x="165" y="25"/>
                    <a:pt x="152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0" y="17"/>
                    <a:pt x="116" y="9"/>
                    <a:pt x="114" y="6"/>
                  </a:cubicBezTo>
                  <a:cubicBezTo>
                    <a:pt x="112" y="1"/>
                    <a:pt x="111" y="0"/>
                    <a:pt x="10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0"/>
                    <a:pt x="59" y="1"/>
                    <a:pt x="56" y="6"/>
                  </a:cubicBezTo>
                  <a:cubicBezTo>
                    <a:pt x="55" y="9"/>
                    <a:pt x="50" y="17"/>
                    <a:pt x="46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6" y="25"/>
                    <a:pt x="2" y="32"/>
                    <a:pt x="1" y="44"/>
                  </a:cubicBezTo>
                  <a:cubicBezTo>
                    <a:pt x="1" y="55"/>
                    <a:pt x="0" y="94"/>
                    <a:pt x="0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77"/>
                    <a:pt x="78" y="77"/>
                    <a:pt x="78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23315" y="5020311"/>
            <a:ext cx="4545966" cy="1476153"/>
            <a:chOff x="4763129" y="431125"/>
            <a:chExt cx="3163088" cy="572295"/>
          </a:xfrm>
        </p:grpSpPr>
        <p:sp>
          <p:nvSpPr>
            <p:cNvPr id="19" name="文本框 18"/>
            <p:cNvSpPr txBox="1"/>
            <p:nvPr/>
          </p:nvSpPr>
          <p:spPr>
            <a:xfrm>
              <a:off x="4819684" y="431125"/>
              <a:ext cx="3106533" cy="178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2400" b="1">
                  <a:solidFill>
                    <a:prstClr val="black"/>
                  </a:solidFill>
                  <a:cs typeface="+mn-ea"/>
                  <a:sym typeface="+mn-lt"/>
                </a:rPr>
                <a:t>DELETE ACCOUNT </a:t>
              </a:r>
              <a:r>
                <a:rPr lang="en-US" altLang="zh-CN" sz="2400">
                  <a:solidFill>
                    <a:prstClr val="black"/>
                  </a:solidFill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63129" y="689287"/>
              <a:ext cx="2930683" cy="31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You can delete your accout  from side bar delete account  option  </a:t>
              </a:r>
            </a:p>
          </p:txBody>
        </p:sp>
      </p:grpSp>
      <p:pic>
        <p:nvPicPr>
          <p:cNvPr id="10" name="Picture Placeholder 9" descr="delete_account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1595" y="20320"/>
            <a:ext cx="12096750" cy="4623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59" y="418454"/>
            <a:ext cx="734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Code logic for Delete Account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018" t="23888" b="29291"/>
          <a:stretch/>
        </p:blipFill>
        <p:spPr>
          <a:xfrm>
            <a:off x="371959" y="991892"/>
            <a:ext cx="11585926" cy="50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9351148" y="4305076"/>
            <a:ext cx="270011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Picture Placeholder 1" descr="getty_469566889_105923 (1)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28575" y="27940"/>
            <a:ext cx="12696825" cy="676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18593" y="1615543"/>
            <a:ext cx="4181386" cy="650313"/>
            <a:chOff x="6614683" y="1615543"/>
            <a:chExt cx="4181386" cy="650313"/>
          </a:xfrm>
        </p:grpSpPr>
        <p:sp>
          <p:nvSpPr>
            <p:cNvPr id="6" name="椭圆 1"/>
            <p:cNvSpPr>
              <a:spLocks noChangeArrowheads="1"/>
            </p:cNvSpPr>
            <p:nvPr/>
          </p:nvSpPr>
          <p:spPr bwMode="auto">
            <a:xfrm>
              <a:off x="6614683" y="1615543"/>
              <a:ext cx="610177" cy="610177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TextBox 32"/>
            <p:cNvSpPr txBox="1">
              <a:spLocks noChangeArrowheads="1"/>
            </p:cNvSpPr>
            <p:nvPr/>
          </p:nvSpPr>
          <p:spPr bwMode="auto">
            <a:xfrm>
              <a:off x="6667661" y="1681081"/>
              <a:ext cx="639919" cy="5847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7375959" y="1707159"/>
              <a:ext cx="3420110" cy="49149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defTabSz="914400">
                <a:lnSpc>
                  <a:spcPct val="130000"/>
                </a:lnSpc>
              </a:pPr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Mirza Faizan Ahmed (11349)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1571" y="2718831"/>
            <a:ext cx="3043193" cy="586978"/>
            <a:chOff x="6667661" y="2718831"/>
            <a:chExt cx="3043193" cy="586978"/>
          </a:xfrm>
        </p:grpSpPr>
        <p:sp>
          <p:nvSpPr>
            <p:cNvPr id="11" name="TextBox 32"/>
            <p:cNvSpPr txBox="1">
              <a:spLocks noChangeArrowheads="1"/>
            </p:cNvSpPr>
            <p:nvPr/>
          </p:nvSpPr>
          <p:spPr bwMode="auto">
            <a:xfrm>
              <a:off x="6667661" y="2721034"/>
              <a:ext cx="639919" cy="5847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375959" y="2718831"/>
              <a:ext cx="2334895" cy="49149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defTabSz="914400">
                <a:lnSpc>
                  <a:spcPct val="130000"/>
                </a:lnSpc>
              </a:pPr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Annas Israr(11327)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18593" y="3734261"/>
            <a:ext cx="3476536" cy="650313"/>
            <a:chOff x="6614683" y="3734261"/>
            <a:chExt cx="3476536" cy="650313"/>
          </a:xfrm>
        </p:grpSpPr>
        <p:sp>
          <p:nvSpPr>
            <p:cNvPr id="15" name="椭圆 1"/>
            <p:cNvSpPr>
              <a:spLocks noChangeArrowheads="1"/>
            </p:cNvSpPr>
            <p:nvPr/>
          </p:nvSpPr>
          <p:spPr bwMode="auto">
            <a:xfrm>
              <a:off x="6614683" y="3734261"/>
              <a:ext cx="610177" cy="610177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TextBox 32"/>
            <p:cNvSpPr txBox="1">
              <a:spLocks noChangeArrowheads="1"/>
            </p:cNvSpPr>
            <p:nvPr/>
          </p:nvSpPr>
          <p:spPr bwMode="auto">
            <a:xfrm>
              <a:off x="6667661" y="3799799"/>
              <a:ext cx="639919" cy="5847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375959" y="3807025"/>
              <a:ext cx="2715260" cy="49149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defTabSz="914400">
                <a:lnSpc>
                  <a:spcPct val="130000"/>
                </a:lnSpc>
              </a:pPr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Zain ul Abdein (11350)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18593" y="4774214"/>
            <a:ext cx="3726091" cy="650313"/>
            <a:chOff x="6614683" y="4774214"/>
            <a:chExt cx="3726091" cy="650313"/>
          </a:xfrm>
        </p:grpSpPr>
        <p:sp>
          <p:nvSpPr>
            <p:cNvPr id="20" name="椭圆 1"/>
            <p:cNvSpPr>
              <a:spLocks noChangeArrowheads="1"/>
            </p:cNvSpPr>
            <p:nvPr/>
          </p:nvSpPr>
          <p:spPr bwMode="auto">
            <a:xfrm>
              <a:off x="6614683" y="4774214"/>
              <a:ext cx="610177" cy="610177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TextBox 32"/>
            <p:cNvSpPr txBox="1">
              <a:spLocks noChangeArrowheads="1"/>
            </p:cNvSpPr>
            <p:nvPr/>
          </p:nvSpPr>
          <p:spPr bwMode="auto">
            <a:xfrm>
              <a:off x="6667661" y="4839752"/>
              <a:ext cx="639919" cy="5847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375959" y="4856406"/>
              <a:ext cx="2964815" cy="49149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defTabSz="914400">
                <a:lnSpc>
                  <a:spcPct val="130000"/>
                </a:lnSpc>
              </a:pPr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Yaldrum Shezad (11319)</a:t>
              </a: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56929" y="0"/>
            <a:ext cx="4802420" cy="68580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699836" y="999555"/>
            <a:ext cx="2029460" cy="4425315"/>
            <a:chOff x="3699836" y="999555"/>
            <a:chExt cx="2029460" cy="4425315"/>
          </a:xfrm>
        </p:grpSpPr>
        <p:sp>
          <p:nvSpPr>
            <p:cNvPr id="26" name="文本框 25"/>
            <p:cNvSpPr txBox="1"/>
            <p:nvPr/>
          </p:nvSpPr>
          <p:spPr>
            <a:xfrm>
              <a:off x="4566611" y="2655450"/>
              <a:ext cx="923330" cy="19509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endParaRPr lang="zh-CN" altLang="en-US" sz="4800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99836" y="999555"/>
              <a:ext cx="2029460" cy="442531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+mn-ea"/>
                  <a:sym typeface="+mn-lt"/>
                </a:rPr>
                <a:t>GROUP MEMBERS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817892" y="1858221"/>
          <a:ext cx="4556852" cy="341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8102131" y="1857828"/>
            <a:ext cx="3670935" cy="1363017"/>
            <a:chOff x="615405" y="2741018"/>
            <a:chExt cx="3670935" cy="1363017"/>
          </a:xfrm>
        </p:grpSpPr>
        <p:sp>
          <p:nvSpPr>
            <p:cNvPr id="19" name="文本框 18"/>
            <p:cNvSpPr txBox="1"/>
            <p:nvPr/>
          </p:nvSpPr>
          <p:spPr>
            <a:xfrm>
              <a:off x="634455" y="2741018"/>
              <a:ext cx="36518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NEWS EXTRACTION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15405" y="3305145"/>
              <a:ext cx="30853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Specificaly designed for latest news 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5405" y="3705255"/>
              <a:ext cx="30853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21181" y="3779610"/>
            <a:ext cx="3085346" cy="1788467"/>
            <a:chOff x="615405" y="2623543"/>
            <a:chExt cx="3085346" cy="1788467"/>
          </a:xfrm>
        </p:grpSpPr>
        <p:sp>
          <p:nvSpPr>
            <p:cNvPr id="23" name="文本框 22"/>
            <p:cNvSpPr txBox="1"/>
            <p:nvPr/>
          </p:nvSpPr>
          <p:spPr>
            <a:xfrm>
              <a:off x="789395" y="2623543"/>
              <a:ext cx="2699641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Documentated  NEWS 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5405" y="3305145"/>
              <a:ext cx="30853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15405" y="3705255"/>
              <a:ext cx="3085346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Data scrapped would be in docuumented form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69960" y="1944912"/>
            <a:ext cx="3246755" cy="2194172"/>
            <a:chOff x="615405" y="2741018"/>
            <a:chExt cx="3246755" cy="2194172"/>
          </a:xfrm>
        </p:grpSpPr>
        <p:sp>
          <p:nvSpPr>
            <p:cNvPr id="27" name="文本框 26"/>
            <p:cNvSpPr txBox="1"/>
            <p:nvPr/>
          </p:nvSpPr>
          <p:spPr>
            <a:xfrm>
              <a:off x="953860" y="2741018"/>
              <a:ext cx="2908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/>
              <a:r>
                <a:rPr lang="en-US" altLang="zh-CN" sz="2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INTORDUCTION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15405" y="3305145"/>
              <a:ext cx="3085346" cy="163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web application designed to provide authentic news from valid source reduces time and effort  of user 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15405" y="3705255"/>
              <a:ext cx="30853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69975" y="4697095"/>
            <a:ext cx="3676015" cy="1578730"/>
            <a:chOff x="615405" y="2741018"/>
            <a:chExt cx="3085346" cy="1579086"/>
          </a:xfrm>
        </p:grpSpPr>
        <p:sp>
          <p:nvSpPr>
            <p:cNvPr id="31" name="文本框 30"/>
            <p:cNvSpPr txBox="1"/>
            <p:nvPr/>
          </p:nvSpPr>
          <p:spPr>
            <a:xfrm>
              <a:off x="939255" y="2741018"/>
              <a:ext cx="2699641" cy="52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pPr algn="r"/>
              <a:r>
                <a:rPr lang="en-US" altLang="zh-CN" sz="2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WEB SCRAPPING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15405" y="3305145"/>
              <a:ext cx="3085346" cy="1014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Use techniques of web scrappers to extract relevant data 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15405" y="3705255"/>
              <a:ext cx="30853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479040" y="3345180"/>
            <a:ext cx="5709285" cy="34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240077" y="2721523"/>
            <a:ext cx="309880" cy="725697"/>
            <a:chOff x="2338143" y="2721523"/>
            <a:chExt cx="309880" cy="725697"/>
          </a:xfrm>
        </p:grpSpPr>
        <p:sp>
          <p:nvSpPr>
            <p:cNvPr id="7" name="Triangle 6"/>
            <p:cNvSpPr/>
            <p:nvPr/>
          </p:nvSpPr>
          <p:spPr>
            <a:xfrm rot="10800000">
              <a:off x="2408860" y="3278777"/>
              <a:ext cx="168443" cy="168443"/>
            </a:xfrm>
            <a:prstGeom prst="diamond">
              <a:avLst/>
            </a:prstGeom>
            <a:solidFill>
              <a:srgbClr val="0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38143" y="2721523"/>
              <a:ext cx="309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1465" y="556260"/>
            <a:ext cx="2518410" cy="6327804"/>
            <a:chOff x="1432362" y="3996145"/>
            <a:chExt cx="1925090" cy="1811881"/>
          </a:xfrm>
        </p:grpSpPr>
        <p:sp>
          <p:nvSpPr>
            <p:cNvPr id="55" name="文本框 54"/>
            <p:cNvSpPr txBox="1"/>
            <p:nvPr/>
          </p:nvSpPr>
          <p:spPr>
            <a:xfrm>
              <a:off x="1432578" y="4395802"/>
              <a:ext cx="1924874" cy="141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WELCOME TO THE LANDING PAGE OF CNIR </a:t>
              </a:r>
            </a:p>
            <a:p>
              <a:pPr algn="ctr">
                <a:lnSpc>
                  <a:spcPct val="130000"/>
                </a:lnSpc>
              </a:pP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It provides search bar option</a:t>
              </a:r>
            </a:p>
            <a:p>
              <a:pPr algn="ctr">
                <a:lnSpc>
                  <a:spcPct val="130000"/>
                </a:lnSpc>
              </a:pP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user can sign in /sign up</a:t>
              </a:r>
            </a:p>
            <a:p>
              <a:pPr algn="ctr">
                <a:lnSpc>
                  <a:spcPct val="130000"/>
                </a:lnSpc>
              </a:pP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Latest News option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</a:p>
            <a:p>
              <a:pPr algn="ctr">
                <a:lnSpc>
                  <a:spcPct val="130000"/>
                </a:lnSpc>
              </a:pP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TextBox 76"/>
            <p:cNvSpPr txBox="1"/>
            <p:nvPr/>
          </p:nvSpPr>
          <p:spPr>
            <a:xfrm>
              <a:off x="1432362" y="3996145"/>
              <a:ext cx="1777986" cy="114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charset="-122"/>
                  <a:ea typeface="Microsoft YaHei" panose="020B0503020204020204" charset="-122"/>
                </a:defRPr>
              </a:lvl1pPr>
            </a:lstStyle>
            <a:p>
              <a:r>
                <a:rPr lang="en-US" altLang="zh-CN" sz="2000" b="1" dirty="0">
                  <a:latin typeface="+mn-lt"/>
                  <a:ea typeface="+mn-ea"/>
                  <a:cs typeface="+mn-ea"/>
                  <a:sym typeface="+mn-lt"/>
                </a:rPr>
                <a:t>LANDING PAGE </a:t>
              </a:r>
            </a:p>
          </p:txBody>
        </p:sp>
      </p:grpSp>
      <p:pic>
        <p:nvPicPr>
          <p:cNvPr id="8" name="Picture 7" descr="landing_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0" y="100965"/>
            <a:ext cx="9048115" cy="6656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文本框 44"/>
          <p:cNvSpPr txBox="1"/>
          <p:nvPr/>
        </p:nvSpPr>
        <p:spPr>
          <a:xfrm>
            <a:off x="677242" y="4817036"/>
            <a:ext cx="108362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algn="ctr" defTabSz="1219200">
              <a:lnSpc>
                <a:spcPct val="150000"/>
              </a:lnSpc>
            </a:pP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sym typeface="+mn-lt"/>
              </a:rPr>
              <a:t>SIGN IN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sym typeface="+mn-lt"/>
              </a:rPr>
              <a:t>/User can log in by simply entering valid credentials </a:t>
            </a:r>
          </a:p>
          <a:p>
            <a:pPr algn="ctr" defTabSz="1219200">
              <a:lnSpc>
                <a:spcPct val="150000"/>
              </a:lnSpc>
            </a:pP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sym typeface="+mn-lt"/>
              </a:rPr>
              <a:t>SIGN UP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sym typeface="+mn-lt"/>
              </a:rPr>
              <a:t>/user can easily sign up to become a register user by filling the required form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sym typeface="+mn-lt"/>
              </a:rPr>
              <a:t> </a:t>
            </a:r>
          </a:p>
        </p:txBody>
      </p:sp>
      <p:pic>
        <p:nvPicPr>
          <p:cNvPr id="9" name="Content Placeholder 8" descr="sign_in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210"/>
            <a:ext cx="5181600" cy="4892675"/>
          </a:xfrm>
          <a:prstGeom prst="rect">
            <a:avLst/>
          </a:prstGeom>
        </p:spPr>
      </p:pic>
      <p:pic>
        <p:nvPicPr>
          <p:cNvPr id="10" name="Content Placeholder 9" descr="sign_up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575"/>
            <a:ext cx="5181600" cy="489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FOR SIGN IN/SIGN 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39D921-4FD7-475B-962A-B34D33B9C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5625"/>
            <a:ext cx="10087302" cy="43513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 IN (PAGE HTML)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E548EC-CD24-4D71-B630-D94B7C723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73" y="1825625"/>
            <a:ext cx="9317420" cy="43513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 UP (FORM HTML)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01020-AC8E-43D9-86AD-C4AF3BEA1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3" y="1825625"/>
            <a:ext cx="10029497" cy="43513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rnhnqlj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rnhnqlj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418</Words>
  <Application>Microsoft Office PowerPoint</Application>
  <PresentationFormat>Widescreen</PresentationFormat>
  <Paragraphs>73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Arial</vt:lpstr>
      <vt:lpstr>Office 主题​​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FOR SIGN IN/SIGN UP</vt:lpstr>
      <vt:lpstr>SIGN IN (PAGE HTML)</vt:lpstr>
      <vt:lpstr>SIGN UP (FORM HTML) </vt:lpstr>
      <vt:lpstr>INDEX PAGE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Faizan Ahmad</cp:lastModifiedBy>
  <cp:revision>493</cp:revision>
  <dcterms:created xsi:type="dcterms:W3CDTF">2018-08-24T08:38:00Z</dcterms:created>
  <dcterms:modified xsi:type="dcterms:W3CDTF">2020-02-27T04:24:38Z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1033-11.2.0.9150</vt:lpwstr>
  </property>
</Properties>
</file>